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Protestants Christelijke Stichting Sjaloom Zorg op Goeree-Overflakkee e.o.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Dirksland · 3247 CL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41118911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Protestants Christelijke Stichting Sjaloom Zorg op Goeree-Overflakkee e.o. is actief in Geestelijke Gezondheidszorg. In boekjaar 2024 rapporteerde de organisatie een omzet van €21.5 mln met een EBITDA-marge van 9.1%.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€21.5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9.1%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48.4%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211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9.1% ligt boven de mediaan van de peer group (mediaan 6.0%, n=136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48.4% (boven de mediaan). Leverage ratio (langlopende schuld / EBITDA): 2.81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6.0%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53.0% over 211 FTE. Relatief lage personeelskosten-ratio — zou op gunstige automation of uitbesteding kunnen duiden.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2.63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5.01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Protestants Christelijke Stichting Sjaloom Zorg op Goeree-Overflakkee e.o.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2026-08-17T15:26:07Z</dcterms:created>
  <dcterms:modified xsi:type="dcterms:W3CDTF">2026-08-17T15:26:07Z</dcterms:modified>
</cp:coreProperties>
</file>