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Sjaloom Zorg op Goeree-Overflakkee e.o.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Dirksland · 3247 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41118911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Sjaloom Zorg op Goeree-Overflakkee e.o. is actief in Geestelijke Gezondheidszorg. In boekjaar 2024 rapporteerde de organisatie een omzet van €21.5 mln met een EBITDA-marge van 9.1%.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48.4% (boven de mediaan). Leverage ratio (langlopende schuld / EBITDA): 2.81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53.0% over 211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Sjaloom Zorg op Goeree-Overflakkee e.o.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2026-06-17T15:09:16Z</dcterms:created>
  <dcterms:modified xsi:type="dcterms:W3CDTF">2026-06-17T15:09:16Z</dcterms:modified>
</cp:coreProperties>
</file>