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Het Parkhuis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Dordrecht · 3319 GB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41118833 · Boekjaren 2021–2023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Het Parkhuis is actief in Verpleging, Verzorging &amp; Thuiszorg. In boekjaar 2023 rapporteerde de organisatie een omzet van €41.6 mln met een EBITDA-marge van 14.3%. De entiteit heeft een volledige rapportage-historie over 3 boekjaren (2021–2023).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€41.6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59.5%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14.3% ligt boven de mediaan van de peer group (mediaan 7.1%, n=1732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59.5% (boven de mediaan). Leverage ratio (langlopende schuld / EBITDA): 2.13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1.8% per jaar over 2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1709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1419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Het Parkhuis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2026-06-17T14:10:04Z</dcterms:created>
  <dcterms:modified xsi:type="dcterms:W3CDTF">2026-06-17T14:10:04Z</dcterms:modified>
</cp:coreProperties>
</file>