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Protestants Interkerkelijke Stichting Zorgverlening Hendrik-Ido-Ambacht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Hendrik-Ido-Ambacht · 3341GD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41118305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Protestants Interkerkelijke Stichting Zorgverlening Hendrik-Ido-Ambacht is actief in Verpleging, Verzorging &amp; Thuiszorg. In boekjaar 2024 rapporteerde de organisatie een omzet van €23.7 mln met een EBITDA-marge van 15.3%.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€23.7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15.3%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50.2% (boven de mediaan). Leverage ratio (langlopende schuld / EBITDA): 1.28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Protestants Interkerkelijke Stichting Zorgverlening Hendrik-Ido-Ambacht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2026-06-17T15:09:54Z</dcterms:created>
  <dcterms:modified xsi:type="dcterms:W3CDTF">2026-06-17T15:09:54Z</dcterms:modified>
</cp:coreProperties>
</file>