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Protestantse Zorggroep Crabbehoff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Dordrecht · 3317SP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41118005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Protestantse Zorggroep Crabbehoff is actief in Ziekenhuizen &amp; MSZ. In boekjaar 2024 rapporteerde de organisatie een omzet van €49.2 mln met een EBITDA-marge van 8.4%.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€49.2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8.4%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60.2% (boven de mediaan). Leverage ratio (langlopende schuld / EBITDA): 1.39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5.8%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€-227k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Protestantse Zorggroep Crabbehoff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2026-08-17T14:04:28Z</dcterms:created>
  <dcterms:modified xsi:type="dcterms:W3CDTF">2026-08-17T14:04:28Z</dcterms:modified>
</cp:coreProperties>
</file>