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De Hoop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GGZ — Geestelijke Gezondheidszorg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Dordrecht · 3329 KP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41118001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De Hoop is actief in Geestelijke Gezondheidszorg. In boekjaar 2024 rapporteerde de organisatie een omzet van €35.0 mln met een EBITDA-marge van 12.8%.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€35.0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12.8%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40.6%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450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12.8% ligt in het bovenste kwartiel van de peer group (mediaan 6.0%, n=136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40.6% (onder de mediaan). Leverage ratio (langlopende schuld / EBITDA): 0.22 (boven de mediaan).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-3.1% per jaar over 3 boekjaren. Krimp in omzet — onderzoek naar onderliggende oorzaken (volume, tariefdruk, afslanking).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Personeelskosten-ratio van 76.1% over 450 FTE. Hoog arbeidsintensief profiel — typisch voor instellingen met zware zorg-mix.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€39.1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€38.9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€35.0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€271k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€839k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€951k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€-65k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€744k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€966k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40.6%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6.26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4.39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406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433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450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-0.5%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-16.0%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GGZ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1010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0.22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833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76.1%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De Hoop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2026-08-17T15:27:08Z</dcterms:created>
  <dcterms:modified xsi:type="dcterms:W3CDTF">2026-08-17T15:27:08Z</dcterms:modified>
</cp:coreProperties>
</file>