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Hoop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3329 KP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41118001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Hoop is actief in Geestelijke Gezondheidszorg. In boekjaar 2024 rapporteerde de organisatie een omzet van €35.0 mln met een EBITDA-marge van 12.8%.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40.6% (onder de mediaan). Leverage ratio (langlopende schuld / EBITDA): 0.22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-3.1%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76.1% over 450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Hoop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2026-06-17T15:24:07Z</dcterms:created>
  <dcterms:modified xsi:type="dcterms:W3CDTF">2026-06-17T15:24:07Z</dcterms:modified>
</cp:coreProperties>
</file>