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Emergis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Kloetinge · 4481 PM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41115214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Emergis is actief in Geestelijke Gezondheidszorg. In boekjaar 2024 rapporteerde de organisatie een omzet van €98.3 mln met een EBITDA-marge van 7.4%.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€98.3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7.4%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39.9%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1155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7.4% ligt boven de mediaan van de peer group (mediaan 6.0%, n=136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39.9% (onder de mediaan). Leverage ratio (langlopende schuld / EBITDA): 2.68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-4.6% per jaar over 3 boekjaren. Krimp in omzet — onderzoek naar onderliggende oorzaken (volume, tariefdruk, afslanking).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72.0% over 1155 FTE. Arbeidsintensiteit in lijn met sector-norm.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€868k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3.01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3.02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3.42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2.68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1136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1063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1155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-25.0%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2.68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72.0%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Emergis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2026-08-17T16:51:47Z</dcterms:created>
  <dcterms:modified xsi:type="dcterms:W3CDTF">2026-08-17T16:51:47Z</dcterms:modified>
</cp:coreProperties>
</file>