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Juvent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Middelburg · 4336 DW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41114538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Juvent is actief in Gehandicaptenzorg. In boekjaar 2024 rapporteerde de organisatie een omzet van €7.6 mln met een EBITDA-marge van 6.4%.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6.4%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50.4% (onder de mediaan). Leverage ratio (langlopende schuld / EBITDA): 0.63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213.0% over 271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Juvent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2026-04-18T03:46:56Z</dcterms:created>
  <dcterms:modified xsi:type="dcterms:W3CDTF">2026-04-18T03:46:56Z</dcterms:modified>
</cp:coreProperties>
</file>