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ZORGGROEP TER WEEL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Goes · 4462AV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41114350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ZORGGROEP TER WEEL is actief in Verpleging, Verzorging &amp; Thuiszorg. In boekjaar 2024 rapporteerde de organisatie een omzet van €65.0 mln met een EBITDA-marge van 11.9%.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€65.0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11.9%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35.4% (onder de mediaan). Leverage ratio (langlopende schuld / EBITDA): 4.56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ZORGGROEP TER WEEL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2026-10-16T14:16:40Z</dcterms:created>
  <dcterms:modified xsi:type="dcterms:W3CDTF">2026-10-16T14:16:40Z</dcterms:modified>
</cp:coreProperties>
</file>