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Amarijn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Vlissingen · 4382CJ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41114148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Amarijn is actief in Verpleging, Verzorging &amp; Thuiszorg. In boekjaar 2024 rapporteerde de organisatie een omzet van €119.0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54.9% (boven de mediaan). Leverage ratio (langlopende schuld / EBITDA): 5.76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Amarijn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2026-06-17T16:04:39Z</dcterms:created>
  <dcterms:modified xsi:type="dcterms:W3CDTF">2026-06-17T16:04:39Z</dcterms:modified>
</cp:coreProperties>
</file>