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Schutse Zorg Tholen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Sint-Annaland · 4697GM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41113577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Schutse Zorg Tholen is actief in Verpleging, Verzorging &amp; Thuiszorg. In boekjaar 2024 rapporteerde de organisatie een omzet van €13.4 mln met een EBITDA-marge van 6.0%.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€13.4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6.0%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27.5%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6.0% ligt onder de mediaan van de peer group (mediaan 7.3%, n=299 peers). Onder de mediaan — verbeterpotentieel afhankelijk van cost structure.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27.5% (onder de mediaan). Leverage ratio (langlopende schuld / EBITDA): 7.78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3.5%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6.31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6.67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7.78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7.78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64.8%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Schutse Zorg Tholen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2026-06-17T16:04:38Z</dcterms:created>
  <dcterms:modified xsi:type="dcterms:W3CDTF">2026-06-17T16:04:38Z</dcterms:modified>
</cp:coreProperties>
</file>