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 Regionale Zorgverlening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Middelburg · 4335SM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41113281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 Regionale Zorgverlening is actief in Ziekenhuizen &amp; MSZ. In boekjaar 2024 rapporteerde de organisatie een omzet van €193.6 mln met een EBITDA-marge van 9.5%.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€193.6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47.2% (boven de mediaan). Leverage ratio (langlopende schuld / EBITDA): 4.06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 Regionale Zorgverlening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2026-06-17T15:08:24Z</dcterms:created>
  <dcterms:modified xsi:type="dcterms:W3CDTF">2026-06-17T15:08:24Z</dcterms:modified>
</cp:coreProperties>
</file>