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Zuidwest Radiotherapeutisch Instituut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Vlissingen · 4382EK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41113260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Zuidwest Radiotherapeutisch Instituut is actief in Ziekenhuizen &amp; MSZ. In boekjaar 2024 rapporteerde de organisatie een omzet van €15.7 mln met een EBITDA-marge van 9.8%.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74.1%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9.8%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74.1% (in het bovenste kwartiel). Leverage ratio (langlopende schuld / EBITDA): 1.63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Zuidwest Radiotherapeutisch Instituut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2026-10-16T11:44:38Z</dcterms:created>
  <dcterms:modified xsi:type="dcterms:W3CDTF">2026-10-16T11:44:38Z</dcterms:modified>
</cp:coreProperties>
</file>