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S &amp; L Zorg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Roosendaal · 4706LL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41102928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S &amp; L Zorg is actief in Gehandicaptenzorg. In boekjaar 2024 rapporteerde de organisatie een omzet van €49.4 mln met een EBITDA-marge van 13.2%.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€49.4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13.2% ligt in het bovenste kwartiel van de peer group (mediaan 5.9%, n=70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40.1% (onder de mediaan). Leverage ratio (langlopende schuld / EBITDA): 4.34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4.47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S &amp; L Zorg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2026-08-17T14:06:30Z</dcterms:created>
  <dcterms:modified xsi:type="dcterms:W3CDTF">2026-08-17T14:06:30Z</dcterms:modified>
</cp:coreProperties>
</file>