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 &amp; L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4706LL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41102928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 &amp; L Zorg is actief in Gehandicaptenzorg. In boekjaar 2024 rapporteerde de organisatie een omzet van €49.4 mln met een EBITDA-marge van 13.2%.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40.1% (onder de mediaan). Leverage ratio (langlopende schuld / EBITDA): 4.34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 &amp; L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2026-06-17T14:13:46Z</dcterms:created>
  <dcterms:modified xsi:type="dcterms:W3CDTF">2026-06-17T14:13:46Z</dcterms:modified>
</cp:coreProperties>
</file>