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Sovak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Terheijden · 4844 SK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41102850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Sovak is actief in Gehandicaptenzorg. In boekjaar 2024 rapporteerde de organisatie een omzet van €64.2 mln met een EBITDA-marge van 7.7%.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€64.2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61.8%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612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7.7%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61.8% (boven de mediaan). Leverage ratio (langlopende schuld / EBITDA): 1.73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50.5% over 612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Sovak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2026-06-17T16:10:03Z</dcterms:created>
  <dcterms:modified xsi:type="dcterms:W3CDTF">2026-06-17T16:10:03Z</dcterms:modified>
</cp:coreProperties>
</file>