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Prisma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GHZ — Gehandicaptenzorg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Waalwijk · 5142 PA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41100695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Prisma is actief in Gehandicaptenzorg. In boekjaar 2024 rapporteerde de organisatie een omzet van €154.0 mln met een EBITDA-marge van 6.9%.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€154.0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6.9%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45.4%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6.9% ligt boven de mediaan van de peer group (mediaan 5.9%, n=70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45.4% (onder de mediaan). Leverage ratio (langlopende schuld / EBITDA): 1.00 (boven de mediaan).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2.7%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€440k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48.0%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98.28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GHZ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Prisma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2026-08-17T16:52:13Z</dcterms:created>
  <dcterms:modified xsi:type="dcterms:W3CDTF">2026-08-17T16:52:13Z</dcterms:modified>
</cp:coreProperties>
</file>