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Prisma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Waalwijk · 5142 PA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41100695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Prisma is actief in Gehandicaptenzorg. In boekjaar 2024 rapporteerde de organisatie een omzet van €154.0 mln met een EBITDA-marge van 6.9%.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€154.0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6.9%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45.4% (onder de mediaan). Leverage ratio (langlopende schuld / EBITDA): 1.00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2.7%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Prisma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2026-06-17T16:10:02Z</dcterms:created>
  <dcterms:modified xsi:type="dcterms:W3CDTF">2026-06-17T16:10:02Z</dcterms:modified>
</cp:coreProperties>
</file>