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Maatschappelijke Opvang Midden-Brabant, Traverse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Tilburg · 5042EH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41098121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Maatschappelijke Opvang Midden-Brabant, Traverse is actief in Geestelijke Gezondheidszorg. In boekjaar 2024 rapporteerde de organisatie een omzet van €2.9 mln met een EBITDA-marge van 22.0%.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€2.9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22.0%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51.9%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22.0% ligt in het bovenste kwartiel van de peer group (mediaan 6.0%, n=136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51.9% (boven de mediaan).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1026.3% per jaar over 4 boekjaren. 3Y CAGR: 87.9%.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€-609k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€-303k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-143.7%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-69.5%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4174.4%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-85.4%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Maatschappelijke Opvang Midden-Brabant, Traverse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2026-04-18T02:13:06Z</dcterms:created>
  <dcterms:modified xsi:type="dcterms:W3CDTF">2026-04-18T02:13:06Z</dcterms:modified>
</cp:coreProperties>
</file>