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Zorgstichting 't Heem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Udenhout · 5071EJ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41098093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Zorgstichting 't Heem is actief in Verpleging, Verzorging &amp; Thuiszorg. In boekjaar 2024 rapporteerde de organisatie een omzet van €21.3 mln met een EBITDA-marge van 13.0%.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Zorgstichting 't Heem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2026-06-17T15:22:35Z</dcterms:created>
  <dcterms:modified xsi:type="dcterms:W3CDTF">2026-06-17T15:22:35Z</dcterms:modified>
</cp:coreProperties>
</file>