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Zorgstichting 't Heem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Udenhout · 5071EJ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41098093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Zorgstichting 't Heem is actief in Verpleging, Verzorging &amp; Thuiszorg. In boekjaar 2024 rapporteerde de organisatie een omzet van €21.3 mln met een EBITDA-marge van 13.0%.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€21.3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13.0%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69.1%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13.0%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69.1%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4.0%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€-970k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€-694k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€-134k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€-976k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€965k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€991k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€823k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50.8%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-5.7%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Zorgstichting 't Heem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2026-10-16T14:15:42Z</dcterms:created>
  <dcterms:modified xsi:type="dcterms:W3CDTF">2026-10-16T14:15:42Z</dcterms:modified>
</cp:coreProperties>
</file>