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Amarant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5037 LH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41096992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Amarant is actief in Geestelijke Gezondheidszorg. In boekjaar 2024 rapporteerde de organisatie een omzet van €312.9 mln met een EBITDA-marge van 5.9%.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€312.9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5.9%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40.4% (onder de mediaan). Leverage ratio (langlopende schuld / EBITDA): 4.55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59.9% over 491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Amarant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2026-06-17T16:14:43Z</dcterms:created>
  <dcterms:modified xsi:type="dcterms:W3CDTF">2026-06-17T16:14:43Z</dcterms:modified>
</cp:coreProperties>
</file>