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RIBW Brabant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Tilburg · 5015 TB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41096968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RIBW Brabant is actief in Geestelijke Gezondheidszorg. In boekjaar 2024 rapporteerde de organisatie een omzet van €18.5 mln met een EBITDA-marge van 8.3%.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€18.5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47.0%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8.3%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47.0%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10.3%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RIBW Brabant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2026-06-17T16:36:42Z</dcterms:created>
  <dcterms:modified xsi:type="dcterms:W3CDTF">2026-06-17T16:36:42Z</dcterms:modified>
</cp:coreProperties>
</file>