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Joris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Oirschot · 5688AS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41095652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Joris Zorg is actief in Verpleging, Verzorging &amp; Thuiszorg. In boekjaar 2024 rapporteerde de organisatie een omzet van €29.3 mln met een EBITDA-marge van 8.6%.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€29.3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8.6%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45.6% (onder de mediaan). Leverage ratio (langlopende schuld / EBITDA): 3.80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Joris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2026-06-17T16:04:40Z</dcterms:created>
  <dcterms:modified xsi:type="dcterms:W3CDTF">2026-06-17T16:04:40Z</dcterms:modified>
</cp:coreProperties>
</file>