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Dr. Bernard Verbeeten Instituut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Tilburg · 5042SB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41095516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Dr. Bernard Verbeeten Instituut is actief in Ziekenhuizen &amp; MSZ. In boekjaar 2024 rapporteerde de organisatie een omzet van €40.6 mln met een EBITDA-marge van 16.5%.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€40.6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16.5%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73.6%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16.5% ligt in het bovenste kwartiel van de peer group (mediaan 7.6%, n=194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73.6% (in het bovenste kwartiel). Leverage ratio (langlopende schuld / EBITDA): 0.99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4.3%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€38.3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26.8%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23.9%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72.2%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73.6%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1.02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0.96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1.18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0.99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73.6%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Dr. Bernard Verbeeten Instituut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2026-08-17T14:10:46Z</dcterms:created>
  <dcterms:modified xsi:type="dcterms:W3CDTF">2026-08-17T14:10:46Z</dcterms:modified>
</cp:coreProperties>
</file>