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Dr. Bernard Verbeeten Instituut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5042SB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41095516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Dr. Bernard Verbeeten Instituut is actief in Ziekenhuizen &amp; MSZ. In boekjaar 2024 rapporteerde de organisatie een omzet van €40.6 mln met een EBITDA-marge van 16.5%.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€40.6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73.6% (in het bovenste kwartiel). Leverage ratio (langlopende schuld / EBITDA): 0.99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4 boekjaren. 3Y CAGR: 9.9%.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Dr. Bernard Verbeeten Instituut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2026-04-18T02:15:05Z</dcterms:created>
  <dcterms:modified xsi:type="dcterms:W3CDTF">2026-04-18T02:15:05Z</dcterms:modified>
</cp:coreProperties>
</file>