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Wever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Tilburg · 5042AD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41095513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Wever is actief in Verpleging, Verzorging &amp; Thuiszorg. In boekjaar 2024 rapporteerde de organisatie een omzet van €185.6 mln met een EBITDA-marge van 13.2%.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€185.6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34.9%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13.2%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34.9% (onder de mediaan). Leverage ratio (langlopende schuld / EBITDA): 3.52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Wever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2026-08-17T15:22:14Z</dcterms:created>
  <dcterms:modified xsi:type="dcterms:W3CDTF">2026-08-17T15:22:14Z</dcterms:modified>
</cp:coreProperties>
</file>