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Elisabeth-TweeSteden Ziekenhuis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Tilburg · 5022GC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41095510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Elisabeth-TweeSteden Ziekenhuis is actief in Ziekenhuizen &amp; MSZ. In boekjaar 2024 rapporteerde de organisatie een omzet van €682.1 mln met een EBITDA-marge van 9.3%.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€682.1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9.3%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57.3%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9.3% ligt boven de mediaan van de peer group (mediaan 7.6%, n=194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57.3% (boven de mediaan). Leverage ratio (langlopende schuld / EBITDA): 0.55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5.3%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€584.8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€623.3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€627.0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€682.1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€140.1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0.99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0.94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0.55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4209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0.55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Elisabeth-TweeSteden Ziekenhuis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2026-08-17T15:27:23Z</dcterms:created>
  <dcterms:modified xsi:type="dcterms:W3CDTF">2026-08-17T15:27:23Z</dcterms:modified>
</cp:coreProperties>
</file>