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Elisabeth-TweeSteden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5022GC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41095510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Elisabeth-TweeSteden Ziekenhuis is actief in Ziekenhuizen &amp; MSZ. In boekjaar 2024 rapporteerde de organisatie een omzet van €682.1 mln met een EBITDA-marge van 9.3%.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€682.1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9.3%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57.3% (boven de mediaan). Leverage ratio (langlopende schuld / EBITDA): 0.55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7.5% per jaar over 4 boekjaren. 3Y CAGR: 8.6%.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Elisabeth-TweeSteden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2026-04-18T03:58:54Z</dcterms:created>
  <dcterms:modified xsi:type="dcterms:W3CDTF">2026-04-18T03:58:54Z</dcterms:modified>
</cp:coreProperties>
</file>