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Het Laar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Tilburg · 5025XG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41095453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Het Laar is actief in Verpleging, Verzorging &amp; Thuiszorg. In boekjaar 2024 rapporteerde de organisatie een omzet van €26.0 mln met een EBITDA-marge van 11.3%.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€26.0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11.3%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38.5%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11.3%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38.5% (onder de mediaan). Leverage ratio (langlopende schuld / EBITDA): 7.48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7.4%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€941k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€604k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€773k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3.74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6.39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Het Laar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2026-08-17T15:29:01Z</dcterms:created>
  <dcterms:modified xsi:type="dcterms:W3CDTF">2026-08-17T15:29:01Z</dcterms:modified>
</cp:coreProperties>
</file>