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Het Laar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5025XG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41095453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Het Laar is actief in Verpleging, Verzorging &amp; Thuiszorg. In boekjaar 2024 rapporteerde de organisatie een omzet van €26.0 mln met een EBITDA-marge van 11.3%.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€26.0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11.3%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38.5% (onder de mediaan). Leverage ratio (langlopende schuld / EBITDA): 7.48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Het Laar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2026-06-17T15:05:06Z</dcterms:created>
  <dcterms:modified xsi:type="dcterms:W3CDTF">2026-06-17T15:05:06Z</dcterms:modified>
</cp:coreProperties>
</file>