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SWZ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 en Breugel · 5691 AG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41093769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SWZ is actief in Gehandicaptenzorg. In boekjaar 2024 rapporteerde de organisatie een omzet van €55.3 mln met een EBITDA-marge van 6.0%.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€55.3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62.3%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558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6.0% ligt boven de mediaan van de peer group (mediaan 5.9%, n=70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62.3% (boven de mediaan). Leverage ratio (langlopende schuld / EBITDA): 0.89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45.7% over 558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SWZ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2026-08-17T16:54:13Z</dcterms:created>
  <dcterms:modified xsi:type="dcterms:W3CDTF">2026-08-17T16:54:13Z</dcterms:modified>
</cp:coreProperties>
</file>