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ORO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Helmond · 5709 HL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41093762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ORO is actief in Gehandicaptenzorg. In boekjaar 2024 rapporteerde de organisatie een omzet van €105.6 mln met een EBITDA-marge van 6.3%.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€105.6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40.9%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1177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6.3% ligt boven de mediaan van de peer group (mediaan 5.9%, n=70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40.9% (onder de mediaan). Leverage ratio (langlopende schuld / EBITDA): 5.20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4.2%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54.1% over 1177 FTE. Relatief lage personeelskosten-ratio — zou op gunstige automation of uitbesteding kunnen duiden.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5.44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5.20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1053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1116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1146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1177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5.20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ORO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2026-08-17T16:54:39Z</dcterms:created>
  <dcterms:modified xsi:type="dcterms:W3CDTF">2026-08-17T16:54:39Z</dcterms:modified>
</cp:coreProperties>
</file>