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ORO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Helmond · 5709 HL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41093762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ORO is actief in Gehandicaptenzorg. In boekjaar 2024 rapporteerde de organisatie een omzet van €105.6 mln met een EBITDA-marge van 6.3%.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1177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6.3%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40.9% (onder de mediaan). Leverage ratio (langlopende schuld / EBITDA): 5.20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2038626.7% per jaar over 4 boekjaren. 3Y CAGR: 4307.1%.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54.1% over 1177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5827.9%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365413.0%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1082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8154600.2%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ORO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2026-04-18T03:50:45Z</dcterms:created>
  <dcterms:modified xsi:type="dcterms:W3CDTF">2026-04-18T03:50:45Z</dcterms:modified>
</cp:coreProperties>
</file>