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Valkenhof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Valkenswaard · 5554JV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41090962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Valkenhof is actief in Verpleging, Verzorging &amp; Thuiszorg. In boekjaar 2024 rapporteerde de organisatie een omzet van €57.5 mln met een EBITDA-marge van 3.6%.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€57.5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64.1%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3.6%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64.1% (boven de mediaan). Leverage ratio (langlopende schuld / EBITDA): 1.44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4.8%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Valkenhof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2026-06-17T15:03:49Z</dcterms:created>
  <dcterms:modified xsi:type="dcterms:W3CDTF">2026-06-17T15:03:49Z</dcterms:modified>
</cp:coreProperties>
</file>