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Elkerliek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Helmond · 5707HA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41089837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Elkerliek Ziekenhuis is actief in Ziekenhuizen &amp; MSZ. In boekjaar 2024 rapporteerde de organisatie een omzet van €251.1 mln met een EBITDA-marge van 11.1%.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€251.1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11.1%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50.6% (boven de mediaan). Leverage ratio (langlopende schuld / EBITDA): 1.04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Elkerliek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2026-08-17T16:52:31Z</dcterms:created>
  <dcterms:modified xsi:type="dcterms:W3CDTF">2026-08-17T16:52:31Z</dcterms:modified>
</cp:coreProperties>
</file>