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Synergos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5626AG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41089470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Synergos is actief in Ziekenhuizen &amp; MSZ. In boekjaar 2024 rapporteerde de organisatie een omzet van €43.5 mln met een EBITDA-marge van 5.1%.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€43.5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43.9%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5.1%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43.9% (boven de mediaan). Leverage ratio (langlopende schuld / EBITDA): 1.66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11.2%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Synergos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2026-06-17T16:23:10Z</dcterms:created>
  <dcterms:modified xsi:type="dcterms:W3CDTF">2026-06-17T16:23:10Z</dcterms:modified>
</cp:coreProperties>
</file>