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Archipel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Eindhoven · 5654NN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41088848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Archipel is actief in Verpleging, Verzorging &amp; Thuiszorg. In boekjaar 2024 rapporteerde de organisatie een omzet van €138.1 mln met een EBITDA-marge van 6.9%.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€138.1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6.9%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44.8% (onder de mediaan). Leverage ratio (langlopende schuld / EBITDA): 4.93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Archipel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2026-08-17T15:28:21Z</dcterms:created>
  <dcterms:modified xsi:type="dcterms:W3CDTF">2026-08-17T15:28:21Z</dcterms:modified>
</cp:coreProperties>
</file>