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Severinus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Veldhoven · 5507 MD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41088260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Severinus is actief in Gehandicaptenzorg. In boekjaar 2024 rapporteerde de organisatie een omzet van €78.6 mln met een EBITDA-marge van 8.5%.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€78.6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817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8.5%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41.9% (onder de mediaan). Leverage ratio (langlopende schuld / EBITDA): 2.60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6.2%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47.0% over 817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Severinus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2026-06-17T15:09:54Z</dcterms:created>
  <dcterms:modified xsi:type="dcterms:W3CDTF">2026-06-17T15:09:54Z</dcterms:modified>
</cp:coreProperties>
</file>