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Maatschappelijke Opvang Helmond en omgeving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5701TC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41088185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Maatschappelijke Opvang Helmond en omgeving is actief in Geestelijke Gezondheidszorg. In boekjaar 2024 rapporteerde de organisatie een omzet van €4.9 mln met een EBITDA-marge van -14.4%.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-14.4%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Maatschappelijke Opvang Helmond en omgeving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2026-04-18T03:50:44Z</dcterms:created>
  <dcterms:modified xsi:type="dcterms:W3CDTF">2026-04-18T03:50:44Z</dcterms:modified>
</cp:coreProperties>
</file>