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Kempenhaeghe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Heeze · 5591VE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41087534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Kempenhaeghe is actief in Ziekenhuizen &amp; MSZ. In boekjaar 2024 rapporteerde de organisatie een omzet van €91.2 mln met een EBITDA-marge van 2.8%.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€91.2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2.8%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53.3% (boven de mediaan). Leverage ratio (langlopende schuld / EBITDA): 9.52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Kempenhaeghe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2026-10-16T14:14:47Z</dcterms:created>
  <dcterms:modified xsi:type="dcterms:W3CDTF">2026-10-16T14:14:47Z</dcterms:modified>
</cp:coreProperties>
</file>