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Kempenhaeghe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Heeze · 5591VE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41087534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Kempenhaeghe is actief in Ziekenhuizen &amp; MSZ. In boekjaar 2024 rapporteerde de organisatie een omzet van €91.2 mln met een EBITDA-marge van 2.8%.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€91.2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2.8%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53.3%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2.8% ligt in het onderste kwartiel van de peer group (mediaan 7.6%, n=194 peers). Operationele zwakte is opvallend — potentiële turnaround- of carve-out kandidaat.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53.3% (boven de mediaan). Leverage ratio (langlopende schuld / EBITDA): 9.52 (in het bovenste kwartiel).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4.5%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€80.0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€85.8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€-593k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€-317k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€39.7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3.03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3.04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1064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Kempenhaeghe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2026-08-17T15:26:07Z</dcterms:created>
  <dcterms:modified xsi:type="dcterms:W3CDTF">2026-08-17T15:26:07Z</dcterms:modified>
</cp:coreProperties>
</file>