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Catharina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5623EJ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41087385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Catharina Ziekenhuis is actief in Ziekenhuizen &amp; MSZ. In boekjaar 2024 rapporteerde de organisatie een omzet van €557.7 mln met een EBITDA-marge van 9.8%.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48.5% (boven de mediaan). Leverage ratio (langlopende schuld / EBITDA): 1.90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7.6% per jaar over 4 boekjaren. 3Y CAGR: 9.0%.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Catharina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2026-04-18T03:49:44Z</dcterms:created>
  <dcterms:modified xsi:type="dcterms:W3CDTF">2026-04-18T03:49:44Z</dcterms:modified>
</cp:coreProperties>
</file>