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Geestelijke Gezondheidszorg Oost-Brabant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Boekel · 5427 EM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41085846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Geestelijke Gezondheidszorg Oost-Brabant is actief in Geestelijke Gezondheidszorg. In boekjaar 2024 rapporteerde de organisatie een omzet van €146.3 mln met een EBITDA-marge van 7.3%.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€146.3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1472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7.3%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63.2% (boven de mediaan). Leverage ratio (langlopende schuld / EBITDA): 0.43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23.0% per jaar over 4 boekjaren. 3Y CAGR: 24.5%.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56.8% over 1472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Geestelijke Gezondheidszorg Oost-Brabant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2026-04-18T03:49:46Z</dcterms:created>
  <dcterms:modified xsi:type="dcterms:W3CDTF">2026-04-18T03:49:46Z</dcterms:modified>
</cp:coreProperties>
</file>