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Titurel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Putte · 4645RK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41083739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Titurel is actief in Geestelijke Gezondheidszorg. In boekjaar 2024 rapporteerde de organisatie een omzet van €4.7 mln met een EBITDA-marge van 12.6%.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12.6%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56.1% (boven de mediaan). Leverage ratio (langlopende schuld / EBITDA): 4.66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Titurel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2026-04-18T03:46:25Z</dcterms:created>
  <dcterms:modified xsi:type="dcterms:W3CDTF">2026-04-18T03:46:25Z</dcterms:modified>
</cp:coreProperties>
</file>