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St. Jozefoord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Nuland · 5391EC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41081766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St. Jozefoord is actief in Verpleging, Verzorging &amp; Thuiszorg. In boekjaar 2024 rapporteerde de organisatie een omzet van €21.8 mln met een EBITDA-marge van 15.0%.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26.6% (onder de mediaan). Leverage ratio (langlopende schuld / EBITDA): 4.79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588.1% per jaar over 4 boekjaren. 3Y CAGR: 209.8%.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St. Jozefoord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2026-04-18T02:13:44Z</dcterms:created>
  <dcterms:modified xsi:type="dcterms:W3CDTF">2026-04-18T02:13:44Z</dcterms:modified>
</cp:coreProperties>
</file>