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St. Jozefoord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Nuland · 5391EC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41081766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St. Jozefoord is actief in Verpleging, Verzorging &amp; Thuiszorg. In boekjaar 2024 rapporteerde de organisatie een omzet van €21.8 mln met een EBITDA-marge van 15.0%.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€21.8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15.0%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26.6%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15.0% ligt in het bovenste kwartiel van de peer group (mediaan 7.3%, n=299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26.6% (onder de mediaan). Leverage ratio (langlopende schuld / EBITDA): 4.79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10.3% per jaar over 3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€661k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€561k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€-297k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€934k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€553k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€404k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€-537k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17.82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4.79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4.79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St. Jozefoord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2026-10-16T14:16:39Z</dcterms:created>
  <dcterms:modified xsi:type="dcterms:W3CDTF">2026-10-16T14:16:39Z</dcterms:modified>
</cp:coreProperties>
</file>