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St. Jozefoord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Nuland · 5391EC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41081766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St. Jozefoord is actief in Verpleging, Verzorging &amp; Thuiszorg. In boekjaar 2024 rapporteerde de organisatie een omzet van €21.8 mln met een EBITDA-marge van 15.0%.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26.6% (onder de mediaan). Leverage ratio (langlopende schuld / EBITDA): 4.79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St. Jozefoord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