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Sint Anna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Boxmeer · 5831JM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41081234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Sint Anna is actief in Verpleging, Verzorging &amp; Thuiszorg. In boekjaar 2024 rapporteerde de organisatie een omzet van €19.3 mln met een EBITDA-marge van 5.2%.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5.2%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31.5% (onder de mediaan). Leverage ratio (langlopende schuld / EBITDA): 16.32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11.8%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Sint Anna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2026-06-17T15:04:33Z</dcterms:created>
  <dcterms:modified xsi:type="dcterms:W3CDTF">2026-06-17T15:04:33Z</dcterms:modified>
</cp:coreProperties>
</file>