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Reinier van Arkel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5211 LJ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41081032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Reinier van Arkel is actief in Geestelijke Gezondheidszorg. In boekjaar 2024 rapporteerde de organisatie een omzet van €130.3 mln met een EBITDA-marge van 7.4%.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29.9% (onder de mediaan). Leverage ratio (langlopende schuld / EBITDA): 3.00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67.2% over 1356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Reinier van Arkel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2026-06-17T16:34:47Z</dcterms:created>
  <dcterms:modified xsi:type="dcterms:W3CDTF">2026-06-17T16:34:47Z</dcterms:modified>
</cp:coreProperties>
</file>