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Envida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Maastricht · 6211LS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41076416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Envida is actief in Verpleging, Verzorging &amp; Thuiszorg. In boekjaar 2024 rapporteerde de organisatie een omzet van €225.9 mln met een EBITDA-marge van 10.8%.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€225.9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10.8%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45.7% (onder de mediaan). Leverage ratio (langlopende schuld / EBITDA): 2.18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8.6%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Envida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2026-06-17T15:04:34Z</dcterms:created>
  <dcterms:modified xsi:type="dcterms:W3CDTF">2026-06-17T15:04:34Z</dcterms:modified>
</cp:coreProperties>
</file>