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Vivantes Zorggroep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Geleen · 6164EM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41074124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Vivantes Zorggroep is actief in Verpleging, Verzorging &amp; Thuiszorg. In boekjaar 2024 rapporteerde de organisatie een omzet van €54.2 mln met een EBITDA-marge van 13.6%.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€54.2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13.6%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30.3%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13.6%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30.3% (onder de mediaan). Leverage ratio (langlopende schuld / EBITDA): 1.32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6.4%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€948k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€904k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4.19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4.32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Vivantes Zorggroep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2026-10-16T14:14:59Z</dcterms:created>
  <dcterms:modified xsi:type="dcterms:W3CDTF">2026-10-16T14:14:59Z</dcterms:modified>
</cp:coreProperties>
</file>