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Sevagram Zorgcentra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Heerlen · 6419PB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41073449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Sevagram Zorgcentra is actief in Ziekenhuizen &amp; MSZ. In boekjaar 2024 rapporteerde de organisatie een omzet van €206.7 mln met een EBITDA-marge van 12.2%.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€206.7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12.2%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35.1% (boven de mediaan). Leverage ratio (langlopende schuld / EBITDA): 3.13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227.7% per jaar over 4 boekjaren. 3Y CAGR: 128.3%.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Sevagram Zorgcentra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2026-04-18T03:44:30Z</dcterms:created>
  <dcterms:modified xsi:type="dcterms:W3CDTF">2026-04-18T03:44:30Z</dcterms:modified>
</cp:coreProperties>
</file>