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MeanderGroep Zuid-Limburg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Landgraaf · 6372PP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41071981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MeanderGroep Zuid-Limburg is actief in Ziekenhuizen &amp; MSZ. In boekjaar 2024 rapporteerde de organisatie een omzet van €254.4 mln met een EBITDA-marge van 11.1%.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€254.4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11.1%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63.4% (in het bovenste kwartiel). Leverage ratio (langlopende schuld / EBITDA): 1.04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81.5% per jaar over 4 boekjaren. 3Y CAGR: 60.7%.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MeanderGroep Zuid-Limburg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2026-04-18T03:43:06Z</dcterms:created>
  <dcterms:modified xsi:type="dcterms:W3CDTF">2026-04-18T03:43:06Z</dcterms:modified>
</cp:coreProperties>
</file>