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voor medische en verpleegkundige zorgverlening st. Jans Gasthuis (SJG Weert)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Weert · 6001 BE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41068375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voor medische en verpleegkundige zorgverlening st. Jans Gasthuis (SJG Weert) is actief in Ziekenhuizen &amp; MSZ. In boekjaar 2024 rapporteerde de organisatie een omzet van €130.7 mln met een EBITDA-marge van 9.6%.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€130.7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9.6%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39.3% (boven de mediaan). Leverage ratio (langlopende schuld / EBITDA): 3.46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voor medische en verpleegkundige zorgverlening st. Jans Gasthuis (SJG Weert)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2026-06-17T16:10:23Z</dcterms:created>
  <dcterms:modified xsi:type="dcterms:W3CDTF">2026-06-17T16:10:23Z</dcterms:modified>
</cp:coreProperties>
</file>