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voor Verpleeg-, Verzorgings- en Woonfaciliteiten Land van Horne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Weert · 6001HZ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41068374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voor Verpleeg-, Verzorgings- en Woonfaciliteiten Land van Horne is actief in Verpleging, Verzorging &amp; Thuiszorg. In boekjaar 2024 rapporteerde de organisatie een omzet van €140.3 mln met een EBITDA-marge van 10.6%.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€140.3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56.6% (boven de mediaan). Leverage ratio (langlopende schuld / EBITDA): 1.53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7.8%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voor Verpleeg-, Verzorgings- en Woonfaciliteiten Land van Horne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2026-06-17T16:05:43Z</dcterms:created>
  <dcterms:modified xsi:type="dcterms:W3CDTF">2026-06-17T16:05:43Z</dcterms:modified>
</cp:coreProperties>
</file>