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Stichting voor Verpleeg-, Verzorgings- en Woonfaciliteiten Land van Horne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VVT — Verpleging, Verzorging &amp; Thuiszorg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Weert · 6001HZ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41068374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Stichting voor Verpleeg-, Verzorgings- en Woonfaciliteiten Land van Horne is actief in Verpleging, Verzorging &amp; Thuiszorg. In boekjaar 2024 rapporteerde de organisatie een omzet van €140.3 mln met een EBITDA-marge van 10.6%.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€140.3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10.6%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56.6%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10.6% ligt in het bovenste kwartiel van de peer group (mediaan 7.3%, n=299 peers). Duidt op operationele outperformance — nader onderzoek waard voor buy-side engagements.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56.6% (boven de mediaan). Leverage ratio (langlopende schuld / EBITDA): 1.53 (in het bovenste kwartiel). Solide balans met weinig schuldenlast — ruimte voor dividend capacity of add-on acquisities.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7.8%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€112.3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€115.2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€125.9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€140.3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€78.4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€77.9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€75.6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€73.2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€32.9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€47.6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€52.6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€29.0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€25.6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€24.2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€22.8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€21.2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€22.2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€24.0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48.7%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54.0%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56.6%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2.73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2.44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2.95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1.53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1532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9.3%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VVT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56.6%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1.53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941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55.2%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Stichting voor Verpleeg-, Verzorgings- en Woonfaciliteiten Land van Horne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2026-10-16T15:22:09Z</dcterms:created>
  <dcterms:modified xsi:type="dcterms:W3CDTF">2026-10-16T15:22:09Z</dcterms:modified>
</cp:coreProperties>
</file>