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Koraal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Sittard · 6135 KR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41066221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Koraal is actief in Geestelijke Gezondheidszorg. In boekjaar 2024 rapporteerde de organisatie een omzet van €17.2 mln met een EBITDA-marge van 74.2%.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€17.2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74.2%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33.3%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916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74.2% ligt in het bovenste kwartiel van de peer group (mediaan 6.0%, n=136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33.3% (onder de mediaan). Leverage ratio (langlopende schuld / EBITDA): 3.18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9873.4% per jaar over 4 boekjaren. 3Y CAGR: 596.3%.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127.5% over 916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10990.5%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39970.6%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3.73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2375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2441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3076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39572.5%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Koraal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2026-04-18T00:25:06Z</dcterms:created>
  <dcterms:modified xsi:type="dcterms:W3CDTF">2026-04-18T00:25:06Z</dcterms:modified>
</cp:coreProperties>
</file>