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Sint Jozef wonen en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Meijel · 5768AW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41066110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Sint Jozef wonen en zorg is actief in Verpleging, Verzorging &amp; Thuiszorg. In boekjaar 2024 rapporteerde de organisatie een omzet van €11.4 mln met een EBITDA-marge van 7.0%.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€11.4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7.0% ligt onder de mediaan van de peer group (mediaan 7.3%, n=299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51.9% (boven de mediaan). Leverage ratio (langlopende schuld / EBITDA): 4.76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4.7%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Sint Jozef wonen en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2026-06-17T16:04:56Z</dcterms:created>
  <dcterms:modified xsi:type="dcterms:W3CDTF">2026-06-17T16:04:56Z</dcterms:modified>
</cp:coreProperties>
</file>