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Zorgcentrum Beek en Bos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Heythuysen · 6093GE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41066093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Zorgcentrum Beek en Bos is actief in Verpleging, Verzorging &amp; Thuiszorg. In boekjaar 2024 rapporteerde de organisatie een omzet van €11.1 mln met een EBITDA-marge van 12.2%.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58.4% (boven de mediaan). Leverage ratio (langlopende schuld / EBITDA): 2.18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Zorgcentrum Beek en Bos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2026-06-17T14:14:26Z</dcterms:created>
  <dcterms:modified xsi:type="dcterms:W3CDTF">2026-06-17T14:14:26Z</dcterms:modified>
</cp:coreProperties>
</file>