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Forensisch Psychiatrisch Centrum De Rooyse Wissel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Oostrum · 5807EA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41064747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Forensisch Psychiatrisch Centrum De Rooyse Wissel is actief in Geestelijke Gezondheidszorg. In boekjaar 2024 rapporteerde de organisatie een omzet van €80.6 mln met een EBITDA-marge van 9.6%.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€80.6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65.9%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9.6%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65.9% (boven de mediaan). Leverage ratio (langlopende schuld / EBITDA): 1.03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Forensisch Psychiatrisch Centrum De Rooyse Wissel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2026-08-17T16:54:24Z</dcterms:created>
  <dcterms:modified xsi:type="dcterms:W3CDTF">2026-08-17T16:54:24Z</dcterms:modified>
</cp:coreProperties>
</file>