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Viecuri, Medisch Centrum voor Noord-Limburg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Venlo · 5912BL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41063674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Viecuri, Medisch Centrum voor Noord-Limburg is actief in Ziekenhuizen &amp; MSZ. In boekjaar 2024 rapporteerde de organisatie een omzet van €354.0 mln met een EBITDA-marge van 8.2%.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€354.0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8.2%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23.0% (onder de mediaan). Leverage ratio (langlopende schuld / EBITDA): 4.40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Viecuri, Medisch Centrum voor Noord-Limburg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2026-06-17T16:22:52Z</dcterms:created>
  <dcterms:modified xsi:type="dcterms:W3CDTF">2026-06-17T16:22:52Z</dcterms:modified>
</cp:coreProperties>
</file>